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Quantico"/>
      <p:regular r:id="rId23"/>
      <p:bold r:id="rId24"/>
      <p:italic r:id="rId25"/>
      <p:boldItalic r:id="rId26"/>
    </p:embeddedFont>
    <p:embeddedFont>
      <p:font typeface="Titillium Web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gzI8UnOh/xmeCylkIICiUQ+ZXt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Quantico-bold.fntdata"/><Relationship Id="rId23" Type="http://schemas.openxmlformats.org/officeDocument/2006/relationships/font" Target="fonts/Quantic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antico-boldItalic.fntdata"/><Relationship Id="rId25" Type="http://schemas.openxmlformats.org/officeDocument/2006/relationships/font" Target="fonts/Quantico-italic.fntdata"/><Relationship Id="rId28" Type="http://schemas.openxmlformats.org/officeDocument/2006/relationships/font" Target="fonts/TitilliumWebLight-bold.fntdata"/><Relationship Id="rId27" Type="http://schemas.openxmlformats.org/officeDocument/2006/relationships/font" Target="fonts/TitilliumWeb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itilliumWeb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TitilliumWeb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5c40a50eb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5c40a50e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5c40a50eb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5c40a50eb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55c40a50eb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55c40a50eb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5c40a50eb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5c40a50eb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55c40a50eb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55c40a50eb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55c40a50eb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55c40a50eb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55c40a50eb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55c40a50eb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55c40a50eb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55c40a50eb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5c40a50eb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5c40a50eb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5c40a50eb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5c40a50eb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5c40a50e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5c40a50e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55c40a50eb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55c40a50eb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5c40a50eb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5c40a50eb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55c40a50eb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55c40a50eb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55c40a50eb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55c40a50eb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5c40a50eb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5c40a50eb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5c40a50eb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5c40a50eb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6"/>
          <p:cNvSpPr/>
          <p:nvPr/>
        </p:nvSpPr>
        <p:spPr>
          <a:xfrm>
            <a:off x="-1174326" y="2220424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6"/>
          <p:cNvSpPr/>
          <p:nvPr/>
        </p:nvSpPr>
        <p:spPr>
          <a:xfrm>
            <a:off x="6439062" y="-278417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6"/>
          <p:cNvSpPr txBox="1"/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25"/>
          <p:cNvSpPr/>
          <p:nvPr/>
        </p:nvSpPr>
        <p:spPr>
          <a:xfrm>
            <a:off x="-1174326" y="2220424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5"/>
          <p:cNvSpPr/>
          <p:nvPr/>
        </p:nvSpPr>
        <p:spPr>
          <a:xfrm>
            <a:off x="6439062" y="-278417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only curves">
  <p:cSld name="BLANK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27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84" name="Google Shape;84;p27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85" name="Google Shape;85;p2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2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88" name="Google Shape;88;p2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2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92" name="Google Shape;92;p2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Google Shape;96;p2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97" name="Google Shape;97;p2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2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2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2" name="Google Shape;102;p27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103" name="Google Shape;103;p2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5" name="Google Shape;105;p2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106" name="Google Shape;106;p2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2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" name="Google Shape;109;p2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" name="Google Shape;110;p2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11" name="Google Shape;111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19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" name="Google Shape;113;p2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2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4901"/>
                </a:srgbClr>
              </a:gs>
              <a:gs pos="100000">
                <a:srgbClr val="C7E6D9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8"/>
          <p:cNvSpPr/>
          <p:nvPr/>
        </p:nvSpPr>
        <p:spPr>
          <a:xfrm>
            <a:off x="3106631" y="-281576"/>
            <a:ext cx="2930737" cy="288210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8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38100">
              <a:schemeClr val="accent1">
                <a:alpha val="24705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b="0" i="0" sz="4800" u="none" cap="none" strike="noStrik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" name="Google Shape;21;p18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" name="Google Shape;22;p18"/>
          <p:cNvCxnSpPr>
            <a:stCxn id="21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indent="-431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indent="-431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indent="-431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indent="-431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indent="-431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indent="-431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indent="-431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indent="-431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000000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9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9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" name="Google Shape;29;p19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  <p:sp>
        <p:nvSpPr>
          <p:cNvPr id="30" name="Google Shape;30;p19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/>
          <p:nvPr/>
        </p:nvSpPr>
        <p:spPr>
          <a:xfrm>
            <a:off x="0" y="0"/>
            <a:ext cx="9146436" cy="5144872"/>
          </a:xfrm>
          <a:custGeom>
            <a:rect b="b" l="l" r="r" t="t"/>
            <a:pathLst>
              <a:path extrusionOk="0" h="1948815" w="3464559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0"/>
          <p:cNvSpPr/>
          <p:nvPr/>
        </p:nvSpPr>
        <p:spPr>
          <a:xfrm>
            <a:off x="-593651" y="3635535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0"/>
          <p:cNvSpPr/>
          <p:nvPr/>
        </p:nvSpPr>
        <p:spPr>
          <a:xfrm>
            <a:off x="5785362" y="-1835138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0"/>
          <p:cNvSpPr txBox="1"/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8" name="Google Shape;38;p20"/>
          <p:cNvSpPr txBox="1"/>
          <p:nvPr>
            <p:ph idx="1" type="subTitle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9" name="Google Shape;39;p20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20"/>
          <p:cNvCxnSpPr>
            <a:stCxn id="39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/>
          <p:nvPr/>
        </p:nvSpPr>
        <p:spPr>
          <a:xfrm>
            <a:off x="0" y="0"/>
            <a:ext cx="9148112" cy="5141674"/>
          </a:xfrm>
          <a:custGeom>
            <a:rect b="b" l="l" r="r" t="t"/>
            <a:pathLst>
              <a:path extrusionOk="0" h="1949450" w="3465194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21"/>
          <p:cNvSpPr/>
          <p:nvPr/>
        </p:nvSpPr>
        <p:spPr>
          <a:xfrm>
            <a:off x="-736601" y="364190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1"/>
          <p:cNvSpPr/>
          <p:nvPr/>
        </p:nvSpPr>
        <p:spPr>
          <a:xfrm>
            <a:off x="6420012" y="-2179980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1"/>
          <p:cNvSpPr txBox="1"/>
          <p:nvPr>
            <p:ph idx="1" type="body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cxnSp>
        <p:nvCxnSpPr>
          <p:cNvPr id="47" name="Google Shape;47;p21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/>
          <p:nvPr/>
        </p:nvSpPr>
        <p:spPr>
          <a:xfrm>
            <a:off x="0" y="0"/>
            <a:ext cx="9148112" cy="5141674"/>
          </a:xfrm>
          <a:custGeom>
            <a:rect b="b" l="l" r="r" t="t"/>
            <a:pathLst>
              <a:path extrusionOk="0" h="1949450" w="3465194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2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" type="body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52" name="Google Shape;52;p22"/>
          <p:cNvSpPr txBox="1"/>
          <p:nvPr>
            <p:ph idx="2" type="body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22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2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22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/>
          <p:nvPr/>
        </p:nvSpPr>
        <p:spPr>
          <a:xfrm>
            <a:off x="-25" y="0"/>
            <a:ext cx="9144762" cy="5144869"/>
          </a:xfrm>
          <a:custGeom>
            <a:rect b="b" l="l" r="r" t="t"/>
            <a:pathLst>
              <a:path extrusionOk="0" h="1948814" w="3463925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3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62" name="Google Shape;62;p23"/>
          <p:cNvSpPr txBox="1"/>
          <p:nvPr>
            <p:ph idx="3" type="body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63" name="Google Shape;63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23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3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23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/>
          <p:nvPr/>
        </p:nvSpPr>
        <p:spPr>
          <a:xfrm>
            <a:off x="0" y="4"/>
            <a:ext cx="9144762" cy="5143195"/>
          </a:xfrm>
          <a:custGeom>
            <a:rect b="b" l="l" r="r" t="t"/>
            <a:pathLst>
              <a:path extrusionOk="0" h="1948180" w="3463925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000000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24"/>
          <p:cNvSpPr/>
          <p:nvPr/>
        </p:nvSpPr>
        <p:spPr>
          <a:xfrm>
            <a:off x="-1631526" y="3519949"/>
            <a:ext cx="4361569" cy="4289199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24"/>
          <p:cNvSpPr/>
          <p:nvPr/>
        </p:nvSpPr>
        <p:spPr>
          <a:xfrm>
            <a:off x="6724812" y="-1869092"/>
            <a:ext cx="3947121" cy="3881628"/>
          </a:xfrm>
          <a:custGeom>
            <a:rect b="b" l="l" r="r" t="t"/>
            <a:pathLst>
              <a:path extrusionOk="0" h="3881628" w="3947121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4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3" name="Google Shape;73;p24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med" w="med" type="diamon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chemeClr val="accent1">
                <a:alpha val="14901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b="0" i="0" sz="3000" u="none" cap="none" strike="noStrik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b="0" i="0" sz="2400" u="none" cap="none" strike="noStrik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55c40a50eb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5950"/>
            <a:ext cx="8839203" cy="38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155c40a50eb_2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59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155c40a50eb_2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00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155c40a50eb_2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318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55c40a50eb_2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59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55c40a50eb_2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3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55c40a50eb_2_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300" y="758625"/>
            <a:ext cx="8298551" cy="35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155c40a50eb_2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1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155c40a50eb_2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25" y="261250"/>
            <a:ext cx="82149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5c40a50eb_2_10"/>
          <p:cNvSpPr txBox="1"/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55c40a50eb_2_10"/>
          <p:cNvSpPr txBox="1"/>
          <p:nvPr>
            <p:ph idx="1" type="body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g155c40a50eb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25" y="284050"/>
            <a:ext cx="8164050" cy="45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155c40a50eb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675" y="990600"/>
            <a:ext cx="8239926" cy="35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g155c40a50eb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3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155c40a50eb_2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3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155c40a50eb_2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38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155c40a50eb_2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97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55c40a50eb_2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97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155c40a50eb_2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1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